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advTm="7768">
        <p14:flash/>
      </p:transition>
    </mc:Choice>
    <mc:Fallback>
      <p:transition spd="slow" advTm="7768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p3"/><Relationship Id="rId4" Type="http://schemas.microsoft.com/office/2007/relationships/media" Target="../media/media2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p3"/><Relationship Id="rId2" Type="http://schemas.microsoft.com/office/2007/relationships/media" Target="../media/media11.mp3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p3"/><Relationship Id="rId2" Type="http://schemas.microsoft.com/office/2007/relationships/media" Target="../media/media12.mp3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p3"/><Relationship Id="rId2" Type="http://schemas.microsoft.com/office/2007/relationships/media" Target="../media/media13.mp3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2" Type="http://schemas.microsoft.com/office/2007/relationships/media" Target="../media/media3.mp3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p3"/><Relationship Id="rId2" Type="http://schemas.microsoft.com/office/2007/relationships/media" Target="../media/media4.mp3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p3"/><Relationship Id="rId2" Type="http://schemas.microsoft.com/office/2007/relationships/media" Target="../media/media5.mp3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p3"/><Relationship Id="rId7" Type="http://schemas.openxmlformats.org/officeDocument/2006/relationships/image" Target="../media/image7.png"/><Relationship Id="rId2" Type="http://schemas.microsoft.com/office/2007/relationships/media" Target="../media/media6.mp3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p3"/><Relationship Id="rId2" Type="http://schemas.microsoft.com/office/2007/relationships/media" Target="../media/media7.mp3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7" Type="http://schemas.openxmlformats.org/officeDocument/2006/relationships/image" Target="../media/image7.png"/><Relationship Id="rId2" Type="http://schemas.microsoft.com/office/2007/relationships/media" Target="../media/media8.mp3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hyperlink" Target="https://youtu.be/a9p566F2TJw" TargetMode="Externa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p3"/><Relationship Id="rId2" Type="http://schemas.microsoft.com/office/2007/relationships/media" Target="../media/media9.mp3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p3"/><Relationship Id="rId2" Type="http://schemas.microsoft.com/office/2007/relationships/media" Target="../media/media10.mp3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25897" y="1871132"/>
            <a:ext cx="6815669" cy="1478898"/>
          </a:xfrm>
        </p:spPr>
        <p:txBody>
          <a:bodyPr/>
          <a:lstStyle/>
          <a:p>
            <a:r>
              <a:rPr lang="es-ES" sz="32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 6: Herramientas de instalación y comprobación de redes  </a:t>
            </a:r>
            <a:endParaRPr lang="es-ES_tradnl" sz="3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50731" y="4821379"/>
            <a:ext cx="2727500" cy="507079"/>
          </a:xfrm>
        </p:spPr>
        <p:txBody>
          <a:bodyPr/>
          <a:lstStyle/>
          <a:p>
            <a:r>
              <a:rPr lang="es-ES" b="1" dirty="0" smtClean="0"/>
              <a:t>Erika Giménez Coll </a:t>
            </a:r>
            <a:endParaRPr lang="es-ES_tradnl" b="1" dirty="0"/>
          </a:p>
        </p:txBody>
      </p:sp>
      <p:pic>
        <p:nvPicPr>
          <p:cNvPr id="4" name="diapositiva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27" y="131618"/>
            <a:ext cx="609600" cy="609600"/>
          </a:xfrm>
          <a:prstGeom prst="rect">
            <a:avLst/>
          </a:prstGeom>
        </p:spPr>
      </p:pic>
      <p:pic>
        <p:nvPicPr>
          <p:cNvPr id="6" name="Mejores Canciones Para Intros (Nombres En Descripción)_50k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9163" y="13161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1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5040">
        <p14:flash/>
      </p:transition>
    </mc:Choice>
    <mc:Fallback>
      <p:transition spd="slow" advTm="50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2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51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1.2.4 Par trenzado en regleta 110 </a:t>
            </a:r>
            <a:endParaRPr lang="es-ES_tradnl" sz="5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884323" cy="3318936"/>
          </a:xfrm>
        </p:spPr>
        <p:txBody>
          <a:bodyPr/>
          <a:lstStyle/>
          <a:p>
            <a:r>
              <a:rPr lang="es-ES_tradnl" dirty="0" smtClean="0"/>
              <a:t>Dispone de cabezales para la conexión simultánea sobre la conexión tipo 110 o 66. </a:t>
            </a:r>
          </a:p>
          <a:p>
            <a:r>
              <a:rPr lang="es-ES_tradnl" dirty="0" smtClean="0"/>
              <a:t>En el modo de inserción el cabezal permite acoplar unos bloques de conexión, que irán grapados al panel de conexiones. </a:t>
            </a:r>
          </a:p>
          <a:p>
            <a:r>
              <a:rPr lang="es-ES_tradnl" dirty="0" smtClean="0"/>
              <a:t>La posición de inserción y corte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789" y="2834640"/>
            <a:ext cx="2951017" cy="3041228"/>
          </a:xfrm>
          <a:prstGeom prst="rect">
            <a:avLst/>
          </a:prstGeom>
        </p:spPr>
      </p:pic>
      <p:pic>
        <p:nvPicPr>
          <p:cNvPr id="6" name="diapositiva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2538" y="20643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847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936">
        <p14:flash/>
      </p:transition>
    </mc:Choice>
    <mc:Fallback>
      <p:transition spd="slow" advTm="20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6"/>
        <p14:stopEvt time="20245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5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Herramientas para la instalación de fibra óptica </a:t>
            </a:r>
            <a:endParaRPr lang="es-ES_tradnl" sz="5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984290"/>
          </a:xfrm>
        </p:spPr>
        <p:txBody>
          <a:bodyPr/>
          <a:lstStyle/>
          <a:p>
            <a:r>
              <a:rPr lang="es-ES_tradnl" dirty="0" smtClean="0"/>
              <a:t>El cableado de fibra óptica, por sus características, exige disponer de herramientas específicas.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5" y="3108960"/>
            <a:ext cx="5478087" cy="2989551"/>
          </a:xfrm>
          <a:prstGeom prst="rect">
            <a:avLst/>
          </a:prstGeom>
        </p:spPr>
      </p:pic>
      <p:pic>
        <p:nvPicPr>
          <p:cNvPr id="5" name="diapositiva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0742" y="28956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28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1102">
        <p14:flash/>
      </p:transition>
    </mc:Choice>
    <mc:Fallback>
      <p:transition spd="slow" advTm="111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5"/>
        <p14:stopEvt time="10521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4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 Herramientas para pelar y cortar </a:t>
            </a:r>
            <a:endParaRPr lang="es-ES_tradnl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7125392" cy="3318936"/>
          </a:xfrm>
        </p:spPr>
        <p:txBody>
          <a:bodyPr>
            <a:normAutofit fontScale="85000" lnSpcReduction="10000"/>
          </a:bodyPr>
          <a:lstStyle/>
          <a:p>
            <a:r>
              <a:rPr lang="es-ES_tradnl" dirty="0" smtClean="0"/>
              <a:t>Esta herramienta específica es la que se muestra en la imagen. </a:t>
            </a:r>
          </a:p>
          <a:p>
            <a:r>
              <a:rPr lang="es-ES_tradnl" dirty="0" smtClean="0"/>
              <a:t>Proceso de pelado del cable de fibra: </a:t>
            </a:r>
          </a:p>
          <a:p>
            <a:r>
              <a:rPr lang="es-ES_tradnl" dirty="0" smtClean="0"/>
              <a:t>1. </a:t>
            </a:r>
            <a:r>
              <a:rPr lang="es-ES_tradnl" dirty="0"/>
              <a:t>Primero se pela la funda exterior utilizando para ellos las herramientas mostradas.</a:t>
            </a:r>
          </a:p>
          <a:p>
            <a:r>
              <a:rPr lang="es-ES_tradnl" dirty="0" smtClean="0"/>
              <a:t>2. </a:t>
            </a:r>
            <a:r>
              <a:rPr lang="es-ES_tradnl" dirty="0"/>
              <a:t>Se corta la parte del kevlar sobrante, bien con las tijeras o con la </a:t>
            </a:r>
            <a:r>
              <a:rPr lang="es-ES_tradnl" dirty="0" smtClean="0"/>
              <a:t>herramienta </a:t>
            </a:r>
            <a:r>
              <a:rPr lang="es-ES_tradnl" dirty="0"/>
              <a:t>de corte.</a:t>
            </a:r>
          </a:p>
          <a:p>
            <a:r>
              <a:rPr lang="es-ES_tradnl" dirty="0" smtClean="0"/>
              <a:t>3. </a:t>
            </a:r>
            <a:r>
              <a:rPr lang="es-ES_tradnl" dirty="0"/>
              <a:t>Se pela la funda interior utilizando las herramientas de pelado; Este proceso hay que realizarlo </a:t>
            </a:r>
            <a:r>
              <a:rPr lang="es-ES_tradnl" dirty="0" smtClean="0"/>
              <a:t>con </a:t>
            </a:r>
            <a:r>
              <a:rPr lang="es-ES_tradnl" dirty="0"/>
              <a:t>mucho cuidado y con delicadeza.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793" y="2853026"/>
            <a:ext cx="2891616" cy="2726748"/>
          </a:xfrm>
          <a:prstGeom prst="rect">
            <a:avLst/>
          </a:prstGeom>
        </p:spPr>
      </p:pic>
      <p:pic>
        <p:nvPicPr>
          <p:cNvPr id="5" name="diapositiva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409" y="19812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62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1801">
        <p14:flash/>
      </p:transition>
    </mc:Choice>
    <mc:Fallback>
      <p:transition spd="slow" advTm="31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2" objId="5"/>
        <p14:stopEvt time="29857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2.1.1 Tipos de corte </a:t>
            </a:r>
            <a:endParaRPr lang="es-ES_tradnl" sz="5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4980708" cy="3318936"/>
          </a:xfrm>
        </p:spPr>
        <p:txBody>
          <a:bodyPr/>
          <a:lstStyle/>
          <a:p>
            <a:r>
              <a:rPr lang="es-ES_tradnl" dirty="0" smtClean="0"/>
              <a:t>Corte ordinario: Se puede hacer con alicates, tijeras de electricista o cuchilla.</a:t>
            </a:r>
          </a:p>
          <a:p>
            <a:r>
              <a:rPr lang="es-ES_tradnl" dirty="0" smtClean="0"/>
              <a:t>Corte de precisión: Se hace con cortadora de precisión. 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89" y="3203588"/>
            <a:ext cx="3366653" cy="28773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351" y="2556932"/>
            <a:ext cx="3047305" cy="1981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43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0606">
        <p14:flash/>
      </p:transition>
    </mc:Choice>
    <mc:Fallback>
      <p:transition spd="slow" advTm="10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4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Herramienta de limpieza y pulido </a:t>
            </a:r>
            <a:endParaRPr lang="es-ES_tradnl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684817" cy="3318936"/>
          </a:xfrm>
        </p:spPr>
        <p:txBody>
          <a:bodyPr/>
          <a:lstStyle/>
          <a:p>
            <a:r>
              <a:rPr lang="es-ES_tradnl" dirty="0" smtClean="0"/>
              <a:t>Suciedad: Es la causa principal de fallos por eso hay que extremar las medidas de limpieza. Para ello existen kits de limpieza. </a:t>
            </a:r>
          </a:p>
          <a:p>
            <a:r>
              <a:rPr lang="es-ES_tradnl" dirty="0" smtClean="0"/>
              <a:t>Pulido: Operación que se lleva a cabo cuando se instala el cable de fibra en un conector. Evita perdidas en la transmisión de la comunicación. </a:t>
            </a:r>
          </a:p>
          <a:p>
            <a:r>
              <a:rPr lang="es-ES_tradnl" dirty="0" smtClean="0"/>
              <a:t>Herramienta de pulido manual: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216" y="3165919"/>
            <a:ext cx="3325870" cy="2709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58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6003">
        <p14:flash/>
      </p:transition>
    </mc:Choice>
    <mc:Fallback>
      <p:transition spd="slow" advTm="16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 Herramienta de unión de fibra </a:t>
            </a:r>
            <a:endParaRPr lang="es-ES_tradnl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2148" cy="3318936"/>
          </a:xfrm>
        </p:spPr>
        <p:txBody>
          <a:bodyPr/>
          <a:lstStyle/>
          <a:p>
            <a:r>
              <a:rPr lang="es-ES_tradnl" dirty="0" smtClean="0"/>
              <a:t>Los extremos de dos cables de fibra se unen. </a:t>
            </a:r>
          </a:p>
          <a:p>
            <a:r>
              <a:rPr lang="es-ES_tradnl" dirty="0" smtClean="0"/>
              <a:t>El proceso de unión: </a:t>
            </a:r>
          </a:p>
          <a:p>
            <a:r>
              <a:rPr lang="es-ES_tradnl" dirty="0" smtClean="0"/>
              <a:t>1. Empalme mecánico.</a:t>
            </a:r>
          </a:p>
          <a:p>
            <a:r>
              <a:rPr lang="es-ES_tradnl" dirty="0" smtClean="0"/>
              <a:t>2. Fusión.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56" y="2838336"/>
            <a:ext cx="4598323" cy="3119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331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7532">
        <p14:flash/>
      </p:transition>
    </mc:Choice>
    <mc:Fallback>
      <p:transition spd="slow" advTm="7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8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del tema </a:t>
            </a:r>
            <a:endParaRPr lang="es-ES_tradnl" sz="8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9971" y="2502131"/>
            <a:ext cx="3150524" cy="35827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388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187">
        <p14:flash/>
      </p:transition>
    </mc:Choice>
    <mc:Fallback>
      <p:transition spd="slow" advTm="2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Herramientas para la instalación de cable de cobre </a:t>
            </a:r>
            <a:endParaRPr lang="es-ES_tradnl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9598" y="2739812"/>
            <a:ext cx="9601196" cy="1217046"/>
          </a:xfrm>
        </p:spPr>
        <p:txBody>
          <a:bodyPr/>
          <a:lstStyle/>
          <a:p>
            <a:r>
              <a:rPr lang="es-ES" dirty="0" smtClean="0"/>
              <a:t>El proceso de instalación del cableado de cobre en una red de datos y telecomunicaciones se necesitan unas herramientas específicas. 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160" y="3754919"/>
            <a:ext cx="3485634" cy="2285046"/>
          </a:xfrm>
          <a:prstGeom prst="rect">
            <a:avLst/>
          </a:prstGeom>
        </p:spPr>
      </p:pic>
      <p:pic>
        <p:nvPicPr>
          <p:cNvPr id="6" name="diapositiva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4226" y="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92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5547">
        <p14:flash/>
      </p:transition>
    </mc:Choice>
    <mc:Fallback>
      <p:transition spd="slow" advTm="15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6"/>
        <p14:stopEvt time="15320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030779"/>
            <a:ext cx="9601196" cy="1213658"/>
          </a:xfrm>
        </p:spPr>
        <p:txBody>
          <a:bodyPr>
            <a:normAutofit/>
          </a:bodyPr>
          <a:lstStyle/>
          <a:p>
            <a:r>
              <a:rPr lang="es-ES_tradnl" sz="4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Herramientas para pelar y cortar </a:t>
            </a:r>
            <a:endParaRPr lang="es-ES_tradnl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161115" cy="2779839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Se utilizada para quitar el revestimiento y aislamiento de los hilos. </a:t>
            </a:r>
          </a:p>
          <a:p>
            <a:r>
              <a:rPr lang="es-ES_tradnl" dirty="0" smtClean="0"/>
              <a:t>Sirve para el cable de par trenzado, cable coaxial y para todos los revestimientos. </a:t>
            </a:r>
          </a:p>
          <a:p>
            <a:r>
              <a:rPr lang="es-ES_tradnl" dirty="0" smtClean="0"/>
              <a:t>Procedimiento para quitar el revestimiento de los hilos: 1. Retirar protección mecánica. 2. Retirar funda externa. 3. Retirar funda aislante. 4. Mecanizar cable no pelable.  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568" y="3634779"/>
            <a:ext cx="3279932" cy="2298391"/>
          </a:xfrm>
          <a:prstGeom prst="rect">
            <a:avLst/>
          </a:prstGeom>
        </p:spPr>
      </p:pic>
      <p:pic>
        <p:nvPicPr>
          <p:cNvPr id="6" name="diapositiva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5500" y="18149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665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5481">
        <p14:flash/>
      </p:transition>
    </mc:Choice>
    <mc:Fallback>
      <p:transition spd="slow" advTm="35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0" objId="6"/>
        <p14:stopEvt time="35481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1.1.2 Peladores cable coaxial </a:t>
            </a:r>
            <a:endParaRPr lang="es-ES_tradnl" sz="5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4348941" cy="3318936"/>
          </a:xfrm>
        </p:spPr>
        <p:txBody>
          <a:bodyPr/>
          <a:lstStyle/>
          <a:p>
            <a:r>
              <a:rPr lang="es-ES_tradnl" dirty="0" smtClean="0"/>
              <a:t>Los peladores de cable específicos para el cable coaxial. </a:t>
            </a:r>
            <a:endParaRPr lang="es-ES_tradnl" dirty="0"/>
          </a:p>
          <a:p>
            <a:r>
              <a:rPr lang="es-ES_tradnl" dirty="0" smtClean="0"/>
              <a:t>Existen modelos adaptables al pelado de muchos tipos de cable coaxial. 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371" y="2556932"/>
            <a:ext cx="4629150" cy="3381375"/>
          </a:xfrm>
          <a:prstGeom prst="rect">
            <a:avLst/>
          </a:prstGeom>
        </p:spPr>
      </p:pic>
      <p:pic>
        <p:nvPicPr>
          <p:cNvPr id="6" name="diapositiva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7847" y="29233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44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3413">
        <p14:flash/>
      </p:transition>
    </mc:Choice>
    <mc:Fallback>
      <p:transition spd="slow" advTm="13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6"/>
        <p14:stopEvt time="13413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72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1.1.3 Alicates </a:t>
            </a:r>
            <a:endParaRPr lang="es-ES_tradnl" sz="7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2" y="2556932"/>
            <a:ext cx="4382192" cy="3153912"/>
          </a:xfrm>
        </p:spPr>
        <p:txBody>
          <a:bodyPr>
            <a:normAutofit/>
          </a:bodyPr>
          <a:lstStyle/>
          <a:p>
            <a:r>
              <a:rPr lang="es-ES_tradnl" dirty="0" smtClean="0"/>
              <a:t>Alicates para pelar el cable 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r>
              <a:rPr lang="es-ES_tradnl" dirty="0" smtClean="0"/>
              <a:t>Alicates para cortar el cable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82" y="2457178"/>
            <a:ext cx="3345876" cy="26135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953" y="3466407"/>
            <a:ext cx="3579841" cy="2515370"/>
          </a:xfrm>
          <a:prstGeom prst="rect">
            <a:avLst/>
          </a:prstGeom>
        </p:spPr>
      </p:pic>
      <p:pic>
        <p:nvPicPr>
          <p:cNvPr id="7" name="diapositiva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72058" y="18149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3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8553">
        <p14:flash/>
      </p:transition>
    </mc:Choice>
    <mc:Fallback>
      <p:transition spd="slow" advTm="18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39" objId="7"/>
        <p14:stopEvt time="17278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4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Herramientas de terminación de cable </a:t>
            </a:r>
            <a:endParaRPr lang="es-ES_tradnl" sz="4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52255" y="2556932"/>
            <a:ext cx="7606145" cy="784784"/>
          </a:xfrm>
        </p:spPr>
        <p:txBody>
          <a:bodyPr>
            <a:normAutofit fontScale="92500"/>
          </a:bodyPr>
          <a:lstStyle/>
          <a:p>
            <a:r>
              <a:rPr lang="es-ES_tradnl" dirty="0" smtClean="0"/>
              <a:t>Para el proceso de insertar el cable se necesita una</a:t>
            </a:r>
            <a:r>
              <a:rPr lang="es-ES_tradnl" b="1" dirty="0" smtClean="0"/>
              <a:t> crimpadora</a:t>
            </a:r>
            <a:r>
              <a:rPr lang="es-ES_tradnl" dirty="0" smtClean="0"/>
              <a:t>. 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731" y="3341716"/>
            <a:ext cx="4646813" cy="2582834"/>
          </a:xfrm>
          <a:prstGeom prst="rect">
            <a:avLst/>
          </a:prstGeom>
        </p:spPr>
      </p:pic>
      <p:pic>
        <p:nvPicPr>
          <p:cNvPr id="6" name="diapositiva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7229" y="14824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11238">
        <p14:flash/>
      </p:transition>
    </mc:Choice>
    <mc:Fallback>
      <p:transition spd="slow" advTm="11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6"/>
        <p14:stopEvt time="10669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4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1.2.1 Procedimiento de crimpado </a:t>
            </a:r>
            <a:endParaRPr lang="es-ES_tradnl" sz="4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4880955" cy="3318936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 smtClean="0"/>
              <a:t>1. Se hace un corte recto en el cable y se ordenan por el número de colores correspondientes. </a:t>
            </a:r>
          </a:p>
          <a:p>
            <a:r>
              <a:rPr lang="es-ES_tradnl" dirty="0" smtClean="0"/>
              <a:t>2. Se introducen los cables en el conector y se comprueba si alcanzan las cuchillas de contacto. </a:t>
            </a:r>
          </a:p>
          <a:p>
            <a:r>
              <a:rPr lang="es-ES_tradnl" dirty="0" smtClean="0"/>
              <a:t>3. Se introduce el conector en el orificio que se debe de la crimpadora y se presiona. </a:t>
            </a:r>
          </a:p>
          <a:p>
            <a:r>
              <a:rPr lang="es-ES_tradnl" dirty="0" smtClean="0"/>
              <a:t>Cuando se quite el conector de la crimpadora las cuchillas habrán hecho contacto. </a:t>
            </a:r>
          </a:p>
          <a:p>
            <a:r>
              <a:rPr lang="es-ES_tradnl" dirty="0">
                <a:hlinkClick r:id="rId5"/>
              </a:rPr>
              <a:t>https://</a:t>
            </a:r>
            <a:r>
              <a:rPr lang="es-ES_tradnl" dirty="0" smtClean="0">
                <a:hlinkClick r:id="rId5"/>
              </a:rPr>
              <a:t>youtu.be/a9p566F2TJw</a:t>
            </a:r>
            <a:endParaRPr lang="es-ES_tradn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735" y="2917767"/>
            <a:ext cx="5018115" cy="2721032"/>
          </a:xfrm>
          <a:prstGeom prst="rect">
            <a:avLst/>
          </a:prstGeom>
        </p:spPr>
      </p:pic>
      <p:pic>
        <p:nvPicPr>
          <p:cNvPr id="6" name="diapositiva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3855" y="13161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879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9804">
        <p14:flash/>
      </p:transition>
    </mc:Choice>
    <mc:Fallback>
      <p:transition spd="slow" advTm="39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2" objId="6"/>
        <p14:stopEvt time="39641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1.2.2 Procedimiento para terminar un cable coaxial </a:t>
            </a:r>
            <a:endParaRPr lang="es-ES_tradnl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526875" cy="3318936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 smtClean="0"/>
              <a:t>1. Reúne tus materiales. </a:t>
            </a:r>
          </a:p>
          <a:p>
            <a:r>
              <a:rPr lang="es-ES_tradnl" dirty="0" smtClean="0"/>
              <a:t>2. Haz un corte recto en el borde del cable. </a:t>
            </a:r>
          </a:p>
          <a:p>
            <a:r>
              <a:rPr lang="es-ES_tradnl" dirty="0" smtClean="0"/>
              <a:t>3. Ajusta el pelacables para que funcione con tu cable. </a:t>
            </a:r>
          </a:p>
          <a:p>
            <a:r>
              <a:rPr lang="es-ES_tradnl" dirty="0" smtClean="0"/>
              <a:t>4. Pela el extremo del cable coaxial. </a:t>
            </a:r>
          </a:p>
          <a:p>
            <a:r>
              <a:rPr lang="es-ES_tradnl" dirty="0" smtClean="0"/>
              <a:t>5. Quita el blindaje exterior. </a:t>
            </a:r>
          </a:p>
          <a:p>
            <a:r>
              <a:rPr lang="es-ES_tradnl" dirty="0" smtClean="0"/>
              <a:t>6. Tira del segundo segmento. </a:t>
            </a:r>
          </a:p>
          <a:p>
            <a:r>
              <a:rPr lang="es-ES_tradnl" dirty="0" smtClean="0"/>
              <a:t>7. Dobla hacia abajo el cable trenzado. </a:t>
            </a:r>
          </a:p>
          <a:p>
            <a:r>
              <a:rPr lang="es-ES_tradnl" dirty="0" smtClean="0"/>
              <a:t>8. De ser necesario, corta el cable conductor. </a:t>
            </a:r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11" y="2842952"/>
            <a:ext cx="3557847" cy="2917767"/>
          </a:xfrm>
          <a:prstGeom prst="rect">
            <a:avLst/>
          </a:prstGeom>
        </p:spPr>
      </p:pic>
      <p:pic>
        <p:nvPicPr>
          <p:cNvPr id="6" name="diapositiva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9767" y="22305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80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30434">
        <p14:flash/>
      </p:transition>
    </mc:Choice>
    <mc:Fallback>
      <p:transition spd="slow" advTm="30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6"/>
        <p14:stopEvt time="30434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1.2.3 Herramienta de impacto </a:t>
            </a:r>
            <a:endParaRPr lang="es-ES_tradnl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626628" cy="3318936"/>
          </a:xfrm>
        </p:spPr>
        <p:txBody>
          <a:bodyPr/>
          <a:lstStyle/>
          <a:p>
            <a:r>
              <a:rPr lang="es-ES_tradnl" dirty="0" smtClean="0"/>
              <a:t>Cuando el cable no termina en un conector, sino en una toma o en un panel, no se usa una crimpadora se usa la herramienta de impacto. </a:t>
            </a:r>
          </a:p>
          <a:p>
            <a:r>
              <a:rPr lang="es-ES_tradnl" dirty="0" smtClean="0"/>
              <a:t>Esta herramienta permite la inserción y, opcionalmente, el corte de cable en módulos tipos </a:t>
            </a:r>
            <a:r>
              <a:rPr lang="es-ES_tradnl" dirty="0" err="1" smtClean="0"/>
              <a:t>keystone</a:t>
            </a:r>
            <a:r>
              <a:rPr lang="es-ES_tradnl" dirty="0" smtClean="0"/>
              <a:t> y en regletas 110 con el uso de cabezales intercambiables.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38" y="3657600"/>
            <a:ext cx="3463636" cy="2526550"/>
          </a:xfrm>
          <a:prstGeom prst="rect">
            <a:avLst/>
          </a:prstGeom>
        </p:spPr>
      </p:pic>
      <p:pic>
        <p:nvPicPr>
          <p:cNvPr id="5" name="diapositiva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167" y="13161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94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3562">
        <p14:flash/>
      </p:transition>
    </mc:Choice>
    <mc:Fallback>
      <p:transition spd="slow" advTm="23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45" objId="5"/>
        <p14:stopEvt time="23562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4729</TotalTime>
  <Words>663</Words>
  <Application>Microsoft Office PowerPoint</Application>
  <PresentationFormat>Panorámica</PresentationFormat>
  <Paragraphs>63</Paragraphs>
  <Slides>16</Slides>
  <Notes>0</Notes>
  <HiddenSlides>0</HiddenSlides>
  <MMClips>13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Orgánico</vt:lpstr>
      <vt:lpstr>Tema 6: Herramientas de instalación y comprobación de redes  </vt:lpstr>
      <vt:lpstr>1. Herramientas para la instalación de cable de cobre </vt:lpstr>
      <vt:lpstr>1.1 Herramientas para pelar y cortar </vt:lpstr>
      <vt:lpstr>1.1.2 Peladores cable coaxial </vt:lpstr>
      <vt:lpstr>1.1.3 Alicates </vt:lpstr>
      <vt:lpstr>1.2 Herramientas de terminación de cable </vt:lpstr>
      <vt:lpstr>1.2.1 Procedimiento de crimpado </vt:lpstr>
      <vt:lpstr>1.2.2 Procedimiento para terminar un cable coaxial </vt:lpstr>
      <vt:lpstr>1.2.3 Herramienta de impacto </vt:lpstr>
      <vt:lpstr>1.2.4 Par trenzado en regleta 110 </vt:lpstr>
      <vt:lpstr>2. Herramientas para la instalación de fibra óptica </vt:lpstr>
      <vt:lpstr>2.1 Herramientas para pelar y cortar </vt:lpstr>
      <vt:lpstr>2.1.1 Tipos de corte </vt:lpstr>
      <vt:lpstr>2.2 Herramienta de limpieza y pulido </vt:lpstr>
      <vt:lpstr>2.3 Herramienta de unión de fibra </vt:lpstr>
      <vt:lpstr>Fin del tema </vt:lpstr>
    </vt:vector>
  </TitlesOfParts>
  <Company>IES Mare Nostrum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6</dc:title>
  <dc:creator>gimenez17548</dc:creator>
  <cp:lastModifiedBy>gimenez17548</cp:lastModifiedBy>
  <cp:revision>26</cp:revision>
  <dcterms:created xsi:type="dcterms:W3CDTF">2021-02-02T12:27:14Z</dcterms:created>
  <dcterms:modified xsi:type="dcterms:W3CDTF">2021-02-08T13:01:51Z</dcterms:modified>
</cp:coreProperties>
</file>